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5" r:id="rId4"/>
    <p:sldId id="266" r:id="rId5"/>
    <p:sldId id="267" r:id="rId6"/>
    <p:sldId id="268" r:id="rId7"/>
    <p:sldId id="269" r:id="rId8"/>
    <p:sldId id="270" r:id="rId9"/>
    <p:sldId id="271" r:id="rId10"/>
    <p:sldId id="260" r:id="rId11"/>
    <p:sldId id="272" r:id="rId12"/>
    <p:sldId id="261" r:id="rId13"/>
    <p:sldId id="263" r:id="rId14"/>
    <p:sldId id="264" r:id="rId15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4F1747-66F2-AC12-CB4E-F6DF560AC1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0055071-E4F4-AD4F-DD22-AF0B85322A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AE5B4B5-AEBA-95B8-CB17-CA1D45E19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051E5-6F8A-4975-8504-211FECB03305}" type="datetimeFigureOut">
              <a:rPr lang="nl-NL" smtClean="0"/>
              <a:t>24-3-2023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B73B82B-C4E2-1FE4-485E-C89D7228A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ACE792E-9BC2-D16C-7748-09E772623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6F0E3-66D2-46A0-8E4B-1F4DDB17A39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709101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CDFD0D-0694-CECD-AABA-C359B2AE8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9F96AC95-33F2-FF43-4F67-EFC2924BFF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E54E699-A424-FE27-98F1-746025F0C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051E5-6F8A-4975-8504-211FECB03305}" type="datetimeFigureOut">
              <a:rPr lang="nl-NL" smtClean="0"/>
              <a:t>24-3-2023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703426F-400F-0A92-05B7-F74D6AC3B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60EB17B-8B8A-0D7B-6DDC-8C99DAFE8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6F0E3-66D2-46A0-8E4B-1F4DDB17A39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544697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45F5AE94-4621-ADCF-0344-50141F7A05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F1C343C-9625-D20F-9198-DE7034F382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E3B885C-66E9-F563-CD4E-063824995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051E5-6F8A-4975-8504-211FECB03305}" type="datetimeFigureOut">
              <a:rPr lang="nl-NL" smtClean="0"/>
              <a:t>24-3-2023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2D3DC65-AEC2-C948-45DD-0BDE181DD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D59BB9F-C24A-714D-7778-A42A96095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6F0E3-66D2-46A0-8E4B-1F4DDB17A39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447080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47C562-12D8-17D5-8DCF-81E036F47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5E63330-8A54-A834-E2F3-0D42172A86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759558D-A19C-4A52-A409-CABA9CE35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051E5-6F8A-4975-8504-211FECB03305}" type="datetimeFigureOut">
              <a:rPr lang="nl-NL" smtClean="0"/>
              <a:t>24-3-2023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7F94C92-48CF-9338-C305-E33FA33CC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933CD62-9E65-C822-F80D-4AD56ED8D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6F0E3-66D2-46A0-8E4B-1F4DDB17A39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35273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525A60-CA25-2934-19C7-F9C15C296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AC3E5BF-EB57-2F5E-2B85-2909B83059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5951CE9-130C-133A-AEE5-54F4AC75D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051E5-6F8A-4975-8504-211FECB03305}" type="datetimeFigureOut">
              <a:rPr lang="nl-NL" smtClean="0"/>
              <a:t>24-3-2023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9FB3D72-CFBB-F233-F151-5292383A5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A931F53-CCD2-65C9-DDA4-709BF0877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6F0E3-66D2-46A0-8E4B-1F4DDB17A39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48674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F84494-22C6-A090-B370-8DA8927E9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369C4F1-65F1-6F78-2FF2-642B74740F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4EDD32A-B71B-F630-2735-72388D0FB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7A258A7-F052-C3F6-EAA2-4DAAC7F68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051E5-6F8A-4975-8504-211FECB03305}" type="datetimeFigureOut">
              <a:rPr lang="nl-NL" smtClean="0"/>
              <a:t>24-3-2023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02A5FF1-D71B-29FC-93D2-C35E35BBC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3D13C3F-15BE-EAA5-1797-E2979FE87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6F0E3-66D2-46A0-8E4B-1F4DDB17A39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6598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11DD93-DC3F-1515-C19E-08D8C4D3A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24692B1-3929-CB0B-66CF-3BEC49ABE4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261B0DD-BA29-EE2F-E2B7-6D01DED00B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B8FCBCDF-E48B-1F5B-B51F-13102F341B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B28E593E-5B49-6918-D1B6-642D9A6B19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94406503-617A-FBA0-BB00-A26C568639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051E5-6F8A-4975-8504-211FECB03305}" type="datetimeFigureOut">
              <a:rPr lang="nl-NL" smtClean="0"/>
              <a:t>24-3-2023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6D668E0D-9747-8553-9281-2A5DF3D92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60AF873D-AB27-2F7A-AED5-6F0AA6884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6F0E3-66D2-46A0-8E4B-1F4DDB17A39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850490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9BF7E7-599C-4776-26F1-DB40026B0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246A9245-4BAF-81EE-0DAE-4007808FA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051E5-6F8A-4975-8504-211FECB03305}" type="datetimeFigureOut">
              <a:rPr lang="nl-NL" smtClean="0"/>
              <a:t>24-3-2023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8F06A0F-5373-3C45-5134-6416DB862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4258D5F-4C92-58CF-7264-E78C1F14B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6F0E3-66D2-46A0-8E4B-1F4DDB17A39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487973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DF2A5EE3-C76B-5AC8-424A-60BA424EF5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051E5-6F8A-4975-8504-211FECB03305}" type="datetimeFigureOut">
              <a:rPr lang="nl-NL" smtClean="0"/>
              <a:t>24-3-2023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E0493657-4DE1-C1C5-3012-763611E43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6162179-E04E-6EA9-D5A1-9021384F0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6F0E3-66D2-46A0-8E4B-1F4DDB17A39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798965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B555E5-A20F-3A34-FF51-2E746E155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6F995CC-07A5-351B-6A7C-4ACB1D806A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74D3981-E384-3A7A-CD98-0F572E3852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1703E55-A154-302F-92C5-48806A4C5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051E5-6F8A-4975-8504-211FECB03305}" type="datetimeFigureOut">
              <a:rPr lang="nl-NL" smtClean="0"/>
              <a:t>24-3-2023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4AB8BB4-C4B5-FB77-1AF9-F16D1D0F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7CAFDE2-5118-E8D3-91D0-343C918DD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6F0E3-66D2-46A0-8E4B-1F4DDB17A39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33780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0B187E-9C24-06C4-9DA9-E06CD706F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5B6D19EA-069D-71DA-8396-2B13823E87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81B078E-4B31-44AC-7C9C-C4359FCE04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243B126-9AE4-5C50-E9C2-1AC227013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051E5-6F8A-4975-8504-211FECB03305}" type="datetimeFigureOut">
              <a:rPr lang="nl-NL" smtClean="0"/>
              <a:t>24-3-2023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7A5E773-81BB-8118-1F0D-46ADBA6E2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C0B7C23-43FE-AD06-8F62-6AF408DE1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6F0E3-66D2-46A0-8E4B-1F4DDB17A39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52450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8080CB9F-27FA-26CF-E7E2-9E4051081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19C5460-5049-1065-41CE-31A7923BFC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741BA2E-A919-2AAA-CB11-807A1501B9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D051E5-6F8A-4975-8504-211FECB03305}" type="datetimeFigureOut">
              <a:rPr lang="nl-NL" smtClean="0"/>
              <a:t>24-3-2023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1B53779-1DB5-2A6F-9DF5-AD8A65D53F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3F1E4CA-A90F-4F7F-B7A9-5AE494A6C1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36F0E3-66D2-46A0-8E4B-1F4DDB17A39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22338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0B2DADF-58F8-E115-6B3C-F69BAC21E3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28" r="1460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2F9187C-02B6-36FD-7B34-A4F62A6BB1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35402" y="743447"/>
            <a:ext cx="3445765" cy="3692028"/>
          </a:xfrm>
          <a:noFill/>
        </p:spPr>
        <p:txBody>
          <a:bodyPr>
            <a:normAutofit/>
          </a:bodyPr>
          <a:lstStyle/>
          <a:p>
            <a:pPr algn="l"/>
            <a:r>
              <a:rPr lang="nl-NL" sz="5200"/>
              <a:t>Cavia 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ECA6859-B686-AED4-DF49-C80EDEB5A7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35403" y="4629234"/>
            <a:ext cx="3445766" cy="1485319"/>
          </a:xfrm>
          <a:noFill/>
        </p:spPr>
        <p:txBody>
          <a:bodyPr>
            <a:normAutofit/>
          </a:bodyPr>
          <a:lstStyle/>
          <a:p>
            <a:pPr algn="l"/>
            <a:r>
              <a:rPr lang="nl-NL"/>
              <a:t>Jody, Marin, Loena en Roos</a:t>
            </a:r>
          </a:p>
        </p:txBody>
      </p:sp>
    </p:spTree>
    <p:extLst>
      <p:ext uri="{BB962C8B-B14F-4D97-AF65-F5344CB8AC3E}">
        <p14:creationId xmlns:p14="http://schemas.microsoft.com/office/powerpoint/2010/main" val="33831296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9CCD37-7C93-73DF-51BD-9A0C74845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Voeding 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FD48538-AACF-BDC7-400B-E5F349DFCC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/>
              <a:t>Onbeperkte hoeveelheid hooi en/of gras</a:t>
            </a:r>
          </a:p>
          <a:p>
            <a:r>
              <a:rPr lang="nl-NL" dirty="0"/>
              <a:t>Redelijke hoeveelheid groente</a:t>
            </a:r>
          </a:p>
          <a:p>
            <a:r>
              <a:rPr lang="nl-NL" dirty="0"/>
              <a:t>Droogvoer</a:t>
            </a:r>
          </a:p>
          <a:p>
            <a:r>
              <a:rPr lang="nl-NL" dirty="0"/>
              <a:t>Beperkte hoeveelheden fruit</a:t>
            </a:r>
          </a:p>
          <a:p>
            <a:r>
              <a:rPr lang="nl-NL" dirty="0"/>
              <a:t>Onbeperkte hoeveelheid ruwvoer</a:t>
            </a:r>
          </a:p>
          <a:p>
            <a:r>
              <a:rPr lang="nl-NL" dirty="0"/>
              <a:t>Krachtvoer in voerbak </a:t>
            </a:r>
          </a:p>
          <a:p>
            <a:r>
              <a:rPr lang="nl-NL" dirty="0"/>
              <a:t>20 gram droogvoer is genoeg een haarloze cavia moet meer hebben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366190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06CC905-C184-F720-9E6B-72A45A381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468" y="4741948"/>
            <a:ext cx="6829520" cy="86203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Groente voorbeelden 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DA4B215C-7154-4777-B43D-454D209253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594" r="1" b="10091"/>
          <a:stretch/>
        </p:blipFill>
        <p:spPr>
          <a:xfrm>
            <a:off x="317636" y="321734"/>
            <a:ext cx="3797570" cy="2010551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6D0717BF-0618-6E28-0F43-8B7D731EBB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728" b="-3"/>
          <a:stretch/>
        </p:blipFill>
        <p:spPr>
          <a:xfrm>
            <a:off x="4202549" y="321732"/>
            <a:ext cx="3793472" cy="4111323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5DA4809B-0029-2879-2787-CE340B3619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438" b="17979"/>
          <a:stretch/>
        </p:blipFill>
        <p:spPr>
          <a:xfrm>
            <a:off x="8086176" y="321733"/>
            <a:ext cx="3797984" cy="2010552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F52FC993-4E02-06A1-BDA1-136A8054198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8593" r="1" b="18340"/>
          <a:stretch/>
        </p:blipFill>
        <p:spPr>
          <a:xfrm>
            <a:off x="317634" y="2422097"/>
            <a:ext cx="3794760" cy="2013804"/>
          </a:xfrm>
          <a:prstGeom prst="rect">
            <a:avLst/>
          </a:prstGeom>
        </p:spPr>
      </p:pic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D741B63C-6579-E619-94AC-686EF1F780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/>
          <a:srcRect t="15354" b="5620"/>
          <a:stretch/>
        </p:blipFill>
        <p:spPr>
          <a:xfrm>
            <a:off x="8082952" y="2431705"/>
            <a:ext cx="3797983" cy="2000947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E5E6D038-8050-0B57-010E-52700471DAA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5282" r="1" b="5345"/>
          <a:stretch/>
        </p:blipFill>
        <p:spPr>
          <a:xfrm>
            <a:off x="317634" y="4525716"/>
            <a:ext cx="3794760" cy="2010551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19934" y="5694097"/>
            <a:ext cx="54864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06202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8" name="Rectangle 1037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B30800C-6553-44BC-0928-0EA514278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>
            <a:normAutofit/>
          </a:bodyPr>
          <a:lstStyle/>
          <a:p>
            <a:r>
              <a:rPr lang="nl-NL" sz="4000"/>
              <a:t>Huisvesting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0CEF4E4-9204-4FE4-ECBD-C0AC48B80A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028" y="1988506"/>
            <a:ext cx="6002110" cy="4452933"/>
          </a:xfrm>
        </p:spPr>
        <p:txBody>
          <a:bodyPr>
            <a:normAutofit/>
          </a:bodyPr>
          <a:lstStyle/>
          <a:p>
            <a:r>
              <a:rPr lang="nl-NL" sz="1400" dirty="0"/>
              <a:t>Natuurlijke leefomgeving</a:t>
            </a:r>
          </a:p>
          <a:p>
            <a:pPr marL="0" indent="0">
              <a:buNone/>
            </a:pPr>
            <a:r>
              <a:rPr lang="nl-NL" sz="1400" dirty="0"/>
              <a:t>De cavia leeft in graslanden, bosranden, savannes, moerassen, rotsachtige terreinen of berglanden.</a:t>
            </a:r>
          </a:p>
          <a:p>
            <a:r>
              <a:rPr lang="nl-NL" sz="1400" dirty="0"/>
              <a:t>Huisvestingseisen</a:t>
            </a:r>
          </a:p>
          <a:p>
            <a:pPr marL="0" indent="0">
              <a:buNone/>
            </a:pPr>
            <a:r>
              <a:rPr lang="nl-NL" sz="1400" dirty="0"/>
              <a:t>Minimaal 1m2 per cavia.</a:t>
            </a:r>
          </a:p>
          <a:p>
            <a:pPr marL="0" indent="0">
              <a:buNone/>
            </a:pPr>
            <a:r>
              <a:rPr lang="nl-NL" sz="1400" dirty="0"/>
              <a:t>Cavia’s niet alleen houden.</a:t>
            </a:r>
          </a:p>
          <a:p>
            <a:pPr marL="0" indent="0">
              <a:buNone/>
            </a:pPr>
            <a:r>
              <a:rPr lang="nl-NL" sz="1400" dirty="0"/>
              <a:t>Slaapplek </a:t>
            </a:r>
          </a:p>
          <a:p>
            <a:r>
              <a:rPr lang="nl-NL" sz="1400" dirty="0"/>
              <a:t>Afwijkende eisen levensfase/leeftijd</a:t>
            </a:r>
          </a:p>
          <a:p>
            <a:pPr marL="0" indent="0">
              <a:buNone/>
            </a:pPr>
            <a:r>
              <a:rPr lang="nl-NL" sz="1400" dirty="0"/>
              <a:t>N.V.T</a:t>
            </a:r>
          </a:p>
          <a:p>
            <a:r>
              <a:rPr lang="nl-NL" sz="1400" dirty="0"/>
              <a:t>Onderhoud</a:t>
            </a:r>
          </a:p>
          <a:p>
            <a:pPr marL="0" indent="0">
              <a:buNone/>
            </a:pPr>
            <a:r>
              <a:rPr lang="nl-NL" sz="1400" dirty="0"/>
              <a:t>Elke week het hok schoonmaken</a:t>
            </a:r>
          </a:p>
          <a:p>
            <a:r>
              <a:rPr lang="nl-NL" sz="1400" dirty="0"/>
              <a:t>Omgevingsverrijking + afbeeldingen</a:t>
            </a:r>
          </a:p>
          <a:p>
            <a:pPr marL="0" indent="0">
              <a:buNone/>
            </a:pPr>
            <a:r>
              <a:rPr lang="nl-NL" sz="1400" dirty="0"/>
              <a:t>Knaag stok of </a:t>
            </a:r>
            <a:r>
              <a:rPr lang="nl-NL" sz="1400" dirty="0" err="1"/>
              <a:t>hooibal</a:t>
            </a:r>
            <a:r>
              <a:rPr lang="nl-NL" sz="1400" dirty="0"/>
              <a:t>. </a:t>
            </a:r>
          </a:p>
        </p:txBody>
      </p:sp>
      <p:pic>
        <p:nvPicPr>
          <p:cNvPr id="1026" name="Picture 2" descr="Huisvesting">
            <a:extLst>
              <a:ext uri="{FF2B5EF4-FFF2-40B4-BE49-F238E27FC236}">
                <a16:creationId xmlns:a16="http://schemas.microsoft.com/office/drawing/2014/main" id="{79BB1071-157C-3CD6-CEA8-9C91317EE2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11" r="24189"/>
          <a:stretch/>
        </p:blipFill>
        <p:spPr bwMode="auto">
          <a:xfrm>
            <a:off x="7199440" y="10"/>
            <a:ext cx="4992560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90670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2ADAE8-B758-AFF7-315A-21A71D911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Voortplanting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6E336AD-47FB-2ECB-3612-60A1802F04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nl-NL" dirty="0"/>
              <a:t>Naamgeving:</a:t>
            </a:r>
          </a:p>
          <a:p>
            <a:pPr lvl="1"/>
            <a:r>
              <a:rPr lang="nl-NL" dirty="0"/>
              <a:t>Man: Beer</a:t>
            </a:r>
          </a:p>
          <a:p>
            <a:pPr lvl="1"/>
            <a:r>
              <a:rPr lang="nl-NL" dirty="0"/>
              <a:t>Vrouw: Zeugen</a:t>
            </a:r>
          </a:p>
          <a:p>
            <a:pPr lvl="1"/>
            <a:r>
              <a:rPr lang="nl-NL" dirty="0"/>
              <a:t>Jong: Biggetje</a:t>
            </a:r>
          </a:p>
          <a:p>
            <a:pPr lvl="1"/>
            <a:r>
              <a:rPr lang="nl-NL" dirty="0"/>
              <a:t>Castraat: Een castraat</a:t>
            </a:r>
          </a:p>
          <a:p>
            <a:pPr marL="457200" lvl="1" indent="0">
              <a:buNone/>
            </a:pPr>
            <a:endParaRPr lang="nl-NL" dirty="0"/>
          </a:p>
          <a:p>
            <a:r>
              <a:rPr lang="nl-NL" dirty="0"/>
              <a:t>Kenmerken:</a:t>
            </a:r>
          </a:p>
          <a:p>
            <a:pPr lvl="1"/>
            <a:r>
              <a:rPr lang="nl-NL" dirty="0"/>
              <a:t>Geslachtsrijp: Beer na 3 maand en zeug na 2 maand</a:t>
            </a:r>
          </a:p>
          <a:p>
            <a:pPr lvl="1"/>
            <a:r>
              <a:rPr lang="nl-NL" dirty="0" err="1"/>
              <a:t>Fokrijp</a:t>
            </a:r>
            <a:r>
              <a:rPr lang="nl-NL" dirty="0"/>
              <a:t>: 5 maand</a:t>
            </a:r>
          </a:p>
          <a:p>
            <a:pPr lvl="1"/>
            <a:r>
              <a:rPr lang="nl-NL" dirty="0"/>
              <a:t>Bronstcyclus: 2 keer jaar een nestje</a:t>
            </a:r>
          </a:p>
          <a:p>
            <a:pPr lvl="1"/>
            <a:r>
              <a:rPr lang="nl-NL" dirty="0"/>
              <a:t>Duur bronst: 1 – 2 dagen</a:t>
            </a:r>
          </a:p>
          <a:p>
            <a:pPr lvl="1"/>
            <a:r>
              <a:rPr lang="nl-NL" dirty="0"/>
              <a:t>Draagtijd: 59 – 72 dagen</a:t>
            </a:r>
          </a:p>
          <a:p>
            <a:pPr lvl="1"/>
            <a:r>
              <a:rPr lang="nl-NL" dirty="0"/>
              <a:t>Worpgrootte: 2 tot 8 </a:t>
            </a:r>
          </a:p>
          <a:p>
            <a:pPr lvl="1"/>
            <a:r>
              <a:rPr lang="nl-NL" dirty="0"/>
              <a:t>Speentijd: 21 dagen</a:t>
            </a:r>
          </a:p>
          <a:p>
            <a:pPr lvl="1"/>
            <a:r>
              <a:rPr lang="nl-NL" dirty="0"/>
              <a:t>Gemiddelde leeftijd: 4 tot 6</a:t>
            </a:r>
          </a:p>
          <a:p>
            <a:r>
              <a:rPr lang="nl-NL" dirty="0"/>
              <a:t>Primaire geslachtskenmerken: vagina en penis</a:t>
            </a:r>
          </a:p>
          <a:p>
            <a:r>
              <a:rPr lang="nl-NL" dirty="0"/>
              <a:t>Secundaire geslachtskenmerken: niet duidelijk tussen geslachten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2050" name="Picture 2" descr="Op de foto zie je het geslacht van een vrouwtjes cavia en een mannetjes ...">
            <a:extLst>
              <a:ext uri="{FF2B5EF4-FFF2-40B4-BE49-F238E27FC236}">
                <a16:creationId xmlns:a16="http://schemas.microsoft.com/office/drawing/2014/main" id="{E39F288C-01D9-DB25-8FED-176FC86E0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4720" y="236890"/>
            <a:ext cx="7355840" cy="3177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45863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C2A3A9-091E-E4A9-5FDB-AB0F99744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Welzijn en gedrag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8EB5B92-4D42-0A66-490F-A57520B28E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Gedragskenmerken</a:t>
            </a:r>
          </a:p>
          <a:p>
            <a:pPr lvl="1"/>
            <a:r>
              <a:rPr lang="nl-NL" dirty="0"/>
              <a:t>Natuurlijk gedrag: cavia’s zijn sociale dieren</a:t>
            </a:r>
          </a:p>
          <a:p>
            <a:pPr lvl="1"/>
            <a:r>
              <a:rPr lang="nl-NL" dirty="0"/>
              <a:t>Sociaal gedrag: cavia’s zijn sociale dieren en leven met soortgenoten.</a:t>
            </a:r>
          </a:p>
          <a:p>
            <a:pPr lvl="1"/>
            <a:r>
              <a:rPr lang="nl-NL" dirty="0"/>
              <a:t>Foerageergedrag: eten ruwvoer de hele dag door</a:t>
            </a:r>
          </a:p>
          <a:p>
            <a:pPr lvl="1"/>
            <a:r>
              <a:rPr lang="nl-NL" dirty="0"/>
              <a:t>Territoriumgedrag: cavia’s leven met soortgenoten</a:t>
            </a:r>
          </a:p>
          <a:p>
            <a:pPr lvl="1"/>
            <a:r>
              <a:rPr lang="nl-NL" dirty="0"/>
              <a:t>voortplantingsgedrag: N.V.T</a:t>
            </a:r>
          </a:p>
        </p:txBody>
      </p:sp>
    </p:spTree>
    <p:extLst>
      <p:ext uri="{BB962C8B-B14F-4D97-AF65-F5344CB8AC3E}">
        <p14:creationId xmlns:p14="http://schemas.microsoft.com/office/powerpoint/2010/main" val="1644116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BE65C8-324C-1749-7656-97E7274E9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Algemeen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18156D8-ED3D-AED7-2FB3-B17E9A3CB8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Diersoort: Cavia</a:t>
            </a:r>
          </a:p>
          <a:p>
            <a:r>
              <a:rPr lang="nl-NL" dirty="0"/>
              <a:t>Wettenschappelijke naam: Cavia </a:t>
            </a:r>
            <a:r>
              <a:rPr lang="nl-NL" dirty="0" err="1"/>
              <a:t>porcellus</a:t>
            </a:r>
            <a:endParaRPr lang="nl-NL" dirty="0"/>
          </a:p>
          <a:p>
            <a:r>
              <a:rPr lang="nl-NL" dirty="0"/>
              <a:t>Herkomst: Zuid Amerika</a:t>
            </a:r>
          </a:p>
          <a:p>
            <a:r>
              <a:rPr lang="nl-NL" dirty="0"/>
              <a:t>Gebruiksdoel: Vroeger voor vlees en diverse rituelen daarna gedomesticeerd en later ontwikkeld tot huisdier.</a:t>
            </a:r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285020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798E93-1DC2-2B2D-F6F6-031B0D787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Rassen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07C3EB2-5689-4C61-627F-5E3162E626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Gladhaar</a:t>
            </a:r>
          </a:p>
          <a:p>
            <a:r>
              <a:rPr lang="nl-NL" dirty="0"/>
              <a:t>Borstelhaar</a:t>
            </a:r>
          </a:p>
          <a:p>
            <a:r>
              <a:rPr lang="nl-NL" dirty="0"/>
              <a:t>Amerikaans/Engels gekruind</a:t>
            </a:r>
          </a:p>
          <a:p>
            <a:r>
              <a:rPr lang="nl-NL" dirty="0"/>
              <a:t>Langhaar of </a:t>
            </a:r>
            <a:r>
              <a:rPr lang="nl-NL" dirty="0" err="1"/>
              <a:t>Peruvian</a:t>
            </a:r>
            <a:endParaRPr lang="nl-NL" dirty="0"/>
          </a:p>
          <a:p>
            <a:r>
              <a:rPr lang="nl-NL" dirty="0"/>
              <a:t>US teddy/Rex</a:t>
            </a:r>
          </a:p>
          <a:p>
            <a:r>
              <a:rPr lang="nl-NL" dirty="0" err="1"/>
              <a:t>Skinny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064676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B00D80E8-C4E4-89A2-B5FA-4DE2506BD1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092" b="626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1E5C502-20CA-2E8E-8DB2-B95C1F07B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Gladhaar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78037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7380430A-3528-9A55-BCEA-5A8DFC19DC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410" b="842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931D0D7-C04B-4339-6706-B9940AA8B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Borstelhaar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19788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jdelijke aanduiding voor inhoud 6">
            <a:extLst>
              <a:ext uri="{FF2B5EF4-FFF2-40B4-BE49-F238E27FC236}">
                <a16:creationId xmlns:a16="http://schemas.microsoft.com/office/drawing/2014/main" id="{C1FCD16D-A3EF-689E-B3EB-9612AE740A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899" b="883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E357042-660E-D77A-F954-1BDC0B26C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Amerikaans/Engels gekruind 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5229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E55B081F-8104-6D66-940A-DB91094B06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477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27478DE-CBA4-F378-9606-AEA98781F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Langhaar of Peruvian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46233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25C926EF-F01B-AF06-B8A8-F92FB5CE07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F681D98-BCCB-BEA9-8236-03BB327EC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US teddy/Rex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91094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1D044F7D-C373-D3A9-01F9-4D15436B3B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225" b="1018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AB97E11-B757-DAD0-6E59-DCF9A2CDB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Skinny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3660195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281</Words>
  <Application>Microsoft Office PowerPoint</Application>
  <PresentationFormat>Breedbeeld</PresentationFormat>
  <Paragraphs>67</Paragraphs>
  <Slides>14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Kantoorthema</vt:lpstr>
      <vt:lpstr>Cavia </vt:lpstr>
      <vt:lpstr>Algemeen </vt:lpstr>
      <vt:lpstr>Rassen</vt:lpstr>
      <vt:lpstr>Gladhaar</vt:lpstr>
      <vt:lpstr>Borstelhaar </vt:lpstr>
      <vt:lpstr>Amerikaans/Engels gekruind </vt:lpstr>
      <vt:lpstr>Langhaar of Peruvian</vt:lpstr>
      <vt:lpstr>US teddy/Rex</vt:lpstr>
      <vt:lpstr>Skinny </vt:lpstr>
      <vt:lpstr>Voeding </vt:lpstr>
      <vt:lpstr>Groente voorbeelden </vt:lpstr>
      <vt:lpstr>Huisvesting </vt:lpstr>
      <vt:lpstr>Voortplanting </vt:lpstr>
      <vt:lpstr>Welzijn en gedrag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Format presentaties OZ </dc:title>
  <dc:creator>Maxime Van Straten</dc:creator>
  <cp:lastModifiedBy>Maxime Van Straten</cp:lastModifiedBy>
  <cp:revision>3</cp:revision>
  <dcterms:created xsi:type="dcterms:W3CDTF">2023-03-17T13:11:38Z</dcterms:created>
  <dcterms:modified xsi:type="dcterms:W3CDTF">2023-03-24T13:09:16Z</dcterms:modified>
</cp:coreProperties>
</file>